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F9B9C4-7808-47C9-AE42-A29B43C9C0FC}">
  <a:tblStyle styleId="{CCF9B9C4-7808-47C9-AE42-A29B43C9C0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9090756a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9090756a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82bb05cd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82bb05cd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282bb05cdf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282bb05cdf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82bb05cd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82bb05cd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282bb05cdf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282bb05cdf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Toko Obat Tok Abah</a:t>
            </a: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90525" y="2789125"/>
            <a:ext cx="6889500" cy="9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Muhammad Mahdi			21/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Alleludo Panji Dewa Atmaja	21/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Muhammad Mada Ibrahim		21/480183/PA/20849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4" descr="Foto jarak dekat tampak samping tangan yang menekan tombol pada audio mixer"/>
          <p:cNvPicPr preferRelativeResize="0"/>
          <p:nvPr/>
        </p:nvPicPr>
        <p:blipFill rotWithShape="1">
          <a:blip r:embed="rId3">
            <a:alphaModFix/>
          </a:blip>
          <a:srcRect l="7506" r="42247" b="15419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Introduction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2400"/>
              <a:t>Toko online yang menjual berbagai macam obat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416925" y="0"/>
            <a:ext cx="8222100" cy="5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Business Flow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6875"/>
            <a:ext cx="9143998" cy="453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/>
          <p:nvPr/>
        </p:nvSpPr>
        <p:spPr>
          <a:xfrm>
            <a:off x="356100" y="1978275"/>
            <a:ext cx="4114800" cy="283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6"/>
          <p:cNvSpPr/>
          <p:nvPr/>
        </p:nvSpPr>
        <p:spPr>
          <a:xfrm>
            <a:off x="2568600" y="2413500"/>
            <a:ext cx="4114800" cy="2110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460950" y="353950"/>
            <a:ext cx="8222100" cy="58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User and Roles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78600" y="1978275"/>
            <a:ext cx="40923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1800"/>
              <a:t>Perlu autentifikasi khusus</a:t>
            </a:r>
            <a:endParaRPr sz="1800"/>
          </a:p>
        </p:txBody>
      </p:sp>
      <p:sp>
        <p:nvSpPr>
          <p:cNvPr id="90" name="Google Shape;90;p16"/>
          <p:cNvSpPr/>
          <p:nvPr/>
        </p:nvSpPr>
        <p:spPr>
          <a:xfrm>
            <a:off x="4719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Admin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25686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Seller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46653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Customer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" name="Google Shape;93;p16"/>
          <p:cNvSpPr/>
          <p:nvPr/>
        </p:nvSpPr>
        <p:spPr>
          <a:xfrm>
            <a:off x="67620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Guest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2579850" y="4154400"/>
            <a:ext cx="40923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1800"/>
              <a:t>Perlu akses login page</a:t>
            </a:r>
            <a:endParaRPr sz="18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460950" y="353950"/>
            <a:ext cx="8222100" cy="58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ERD/ERR</a:t>
            </a: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934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800"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3425" y="1698325"/>
            <a:ext cx="7377150" cy="35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/>
          <p:nvPr/>
        </p:nvSpPr>
        <p:spPr>
          <a:xfrm>
            <a:off x="356100" y="1978275"/>
            <a:ext cx="4114800" cy="28356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460950" y="353950"/>
            <a:ext cx="8222100" cy="58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Features</a:t>
            </a:r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body" idx="1"/>
          </p:nvPr>
        </p:nvSpPr>
        <p:spPr>
          <a:xfrm>
            <a:off x="378600" y="1978275"/>
            <a:ext cx="4114800" cy="3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" sz="1800"/>
              <a:t>Perlu sistem autentifikasi</a:t>
            </a:r>
            <a:endParaRPr sz="1800"/>
          </a:p>
        </p:txBody>
      </p:sp>
      <p:sp>
        <p:nvSpPr>
          <p:cNvPr id="109" name="Google Shape;109;p18"/>
          <p:cNvSpPr/>
          <p:nvPr/>
        </p:nvSpPr>
        <p:spPr>
          <a:xfrm>
            <a:off x="4719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Sign In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25686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Pembayaran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46653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Pencarian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6762000" y="2482775"/>
            <a:ext cx="1743300" cy="15828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>
                <a:solidFill>
                  <a:schemeClr val="lt1"/>
                </a:solidFill>
              </a:rPr>
              <a:t>Daftar Produk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4800" b="1"/>
              <a:t>Misi: </a:t>
            </a:r>
            <a:br>
              <a:rPr lang="id" sz="4800" b="1"/>
            </a:br>
            <a:r>
              <a:rPr lang="id" sz="4800"/>
              <a:t>Memudahkan pembelian obat</a:t>
            </a:r>
            <a:endParaRPr sz="4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41934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 sz="1800"/>
              <a:t>Pembelian obat secara online terkadang sulit dan tidak terpercaya.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d" sz="1800"/>
              <a:t>Kami hadir untuk menjawab masalah itu.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  <p:sp>
        <p:nvSpPr>
          <p:cNvPr id="124" name="Google Shape;124;p2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Masalah</a:t>
            </a:r>
            <a:endParaRPr/>
          </a:p>
        </p:txBody>
      </p:sp>
      <p:sp>
        <p:nvSpPr>
          <p:cNvPr id="125" name="Google Shape;125;p20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0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0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0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20"/>
          <p:cNvCxnSpPr/>
          <p:nvPr/>
        </p:nvCxnSpPr>
        <p:spPr>
          <a:xfrm rot="10800000">
            <a:off x="509400" y="4552050"/>
            <a:ext cx="81471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28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2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d"/>
              <a:t>Terima Kasih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</Words>
  <Application>Microsoft Office PowerPoint</Application>
  <PresentationFormat>On-screen Show (16:9)</PresentationFormat>
  <Paragraphs>26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Roboto</vt:lpstr>
      <vt:lpstr>Arial</vt:lpstr>
      <vt:lpstr>Material</vt:lpstr>
      <vt:lpstr>Toko Obat Tok Abah</vt:lpstr>
      <vt:lpstr>Introduction</vt:lpstr>
      <vt:lpstr>Business Flow</vt:lpstr>
      <vt:lpstr>User and Roles</vt:lpstr>
      <vt:lpstr>ERD/ERR</vt:lpstr>
      <vt:lpstr>Features</vt:lpstr>
      <vt:lpstr>Misi:  Memudahkan pembelian obat</vt:lpstr>
      <vt:lpstr>Masalah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Toko Obat Tok Abah</dc:title>
  <cp:lastModifiedBy>muhammad.mada.ibrahim</cp:lastModifiedBy>
  <cp:revision>1</cp:revision>
  <dcterms:modified xsi:type="dcterms:W3CDTF">2023-03-29T00:07:33Z</dcterms:modified>
</cp:coreProperties>
</file>